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3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FD0F851-EC5A-4D38-B0AD-8093EC10F338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6327" autoAdjust="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>
        <p:guide orient="horz" pos="2928"/>
        <p:guide pos="3840"/>
      </p:guideLst>
    </p:cSldViewPr>
  </p:slideViewPr>
  <p:outlineViewPr>
    <p:cViewPr>
      <p:scale>
        <a:sx n="33" d="100"/>
        <a:sy n="33" d="100"/>
      </p:scale>
      <p:origin x="0" y="-51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33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022A2D-42FA-4553-8772-8DAE87B769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D895D-FAE0-4BCC-A867-FF4B70D9BF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8A188-91E3-4091-B70E-E1E6D807C522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706EC-595E-4FD0-9EC4-968864CC93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99D8E-A980-43D3-BFB9-0812FFA36A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EE72E-E5A5-44ED-A736-DB8D8EE9B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74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02412-B176-4E06-823F-C66FEB3E21FB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42FC2-A162-47B3-989B-571A624149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32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6276193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57117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377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67092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0877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2802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1873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688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261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34128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318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415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19">
          <p15:clr>
            <a:srgbClr val="5ACBF0"/>
          </p15:clr>
        </p15:guide>
        <p15:guide id="2" pos="1731">
          <p15:clr>
            <a:srgbClr val="5ACBF0"/>
          </p15:clr>
        </p15:guide>
        <p15:guide id="3" pos="3140">
          <p15:clr>
            <a:srgbClr val="5ACBF0"/>
          </p15:clr>
        </p15:guide>
        <p15:guide id="4" pos="3488">
          <p15:clr>
            <a:srgbClr val="5ACBF0"/>
          </p15:clr>
        </p15:guide>
        <p15:guide id="5" pos="2788">
          <p15:clr>
            <a:srgbClr val="5ACBF0"/>
          </p15:clr>
        </p15:guide>
        <p15:guide id="6" pos="2434">
          <p15:clr>
            <a:srgbClr val="5ACBF0"/>
          </p15:clr>
        </p15:guide>
        <p15:guide id="7" pos="2084">
          <p15:clr>
            <a:srgbClr val="5ACBF0"/>
          </p15:clr>
        </p15:guide>
        <p15:guide id="8" pos="341">
          <p15:clr>
            <a:srgbClr val="F26B43"/>
          </p15:clr>
        </p15:guide>
        <p15:guide id="9" pos="1384">
          <p15:clr>
            <a:srgbClr val="5ACBF0"/>
          </p15:clr>
        </p15:guide>
        <p15:guide id="10" pos="1032">
          <p15:clr>
            <a:srgbClr val="5ACBF0"/>
          </p15:clr>
        </p15:guide>
        <p15:guide id="11" pos="680">
          <p15:clr>
            <a:srgbClr val="FDE53C"/>
          </p15:clr>
        </p15:guide>
        <p15:guide id="12" pos="4192">
          <p15:clr>
            <a:srgbClr val="5ACBF0"/>
          </p15:clr>
        </p15:guide>
        <p15:guide id="13" pos="4543">
          <p15:clr>
            <a:srgbClr val="5ACBF0"/>
          </p15:clr>
        </p15:guide>
        <p15:guide id="14" pos="4892">
          <p15:clr>
            <a:srgbClr val="5ACBF0"/>
          </p15:clr>
        </p15:guide>
        <p15:guide id="15" pos="5244">
          <p15:clr>
            <a:srgbClr val="5ACBF0"/>
          </p15:clr>
        </p15:guide>
        <p15:guide id="16" pos="5596">
          <p15:clr>
            <a:srgbClr val="5ACBF0"/>
          </p15:clr>
        </p15:guide>
        <p15:guide id="17" pos="5948">
          <p15:clr>
            <a:srgbClr val="5ACBF0"/>
          </p15:clr>
        </p15:guide>
        <p15:guide id="18" pos="6296">
          <p15:clr>
            <a:srgbClr val="5ACBF0"/>
          </p15:clr>
        </p15:guide>
        <p15:guide id="19" pos="6648">
          <p15:clr>
            <a:srgbClr val="5ACBF0"/>
          </p15:clr>
        </p15:guide>
        <p15:guide id="20" pos="6996">
          <p15:clr>
            <a:srgbClr val="FDE53C"/>
          </p15:clr>
        </p15:guide>
        <p15:guide id="21" orient="horz" pos="335">
          <p15:clr>
            <a:srgbClr val="F26B43"/>
          </p15:clr>
        </p15:guide>
        <p15:guide id="22" orient="horz" pos="680">
          <p15:clr>
            <a:srgbClr val="FDE53C"/>
          </p15:clr>
        </p15:guide>
        <p15:guide id="23" orient="horz" pos="1050">
          <p15:clr>
            <a:srgbClr val="5ACBF0"/>
          </p15:clr>
        </p15:guide>
        <p15:guide id="24" orient="horz" pos="1791">
          <p15:clr>
            <a:srgbClr val="5ACBF0"/>
          </p15:clr>
        </p15:guide>
        <p15:guide id="26" orient="horz" pos="2530">
          <p15:clr>
            <a:srgbClr val="5ACBF0"/>
          </p15:clr>
        </p15:guide>
        <p15:guide id="27" orient="horz" pos="2899">
          <p15:clr>
            <a:srgbClr val="5ACBF0"/>
          </p15:clr>
        </p15:guide>
        <p15:guide id="28" orient="horz" pos="3268">
          <p15:clr>
            <a:srgbClr val="5ACBF0"/>
          </p15:clr>
        </p15:guide>
        <p15:guide id="29" orient="horz" pos="3634">
          <p15:clr>
            <a:srgbClr val="FDE53C"/>
          </p15:clr>
        </p15:guide>
        <p15:guide id="30" orient="horz" pos="3979">
          <p15:clr>
            <a:srgbClr val="F26B43"/>
          </p15:clr>
        </p15:guide>
        <p15:guide id="31" orient="horz" pos="2160">
          <p15:clr>
            <a:srgbClr val="FDE53C"/>
          </p15:clr>
        </p15:guide>
        <p15:guide id="32" pos="7340">
          <p15:clr>
            <a:srgbClr val="F26B43"/>
          </p15:clr>
        </p15:guide>
        <p15:guide id="33" pos="3840">
          <p15:clr>
            <a:srgbClr val="FDE53C"/>
          </p15:clr>
        </p15:guide>
        <p15:guide id="34" orient="horz" pos="637">
          <p15:clr>
            <a:srgbClr val="C35EA4"/>
          </p15:clr>
        </p15:guide>
        <p15:guide id="35" orient="horz" pos="1128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mvonline.dps.ohio.gov/" TargetMode="External"/><Relationship Id="rId2" Type="http://schemas.openxmlformats.org/officeDocument/2006/relationships/hyperlink" Target="https://www.bmv.ohio.go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C2F3D-FA9D-B2F8-93C7-169644BAA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04801"/>
            <a:ext cx="8458200" cy="5826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dirty="0"/>
              <a:t>The Bureau of Motor Vehicles (BMV) Website has a link that tells you what you need to do to get your license back. 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The BMV website is   </a:t>
            </a:r>
            <a:r>
              <a:rPr lang="en-US" dirty="0">
                <a:hlinkClick r:id="rId2"/>
              </a:rPr>
              <a:t>https://www.bmv.ohio.gov/</a:t>
            </a: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Follow these links on the BMV website:</a:t>
            </a:r>
          </a:p>
          <a:p>
            <a:pPr eaLnBrk="1" hangingPunct="1">
              <a:defRPr/>
            </a:pPr>
            <a:r>
              <a:rPr lang="en-US" dirty="0"/>
              <a:t>BMV Online Services </a:t>
            </a:r>
            <a:r>
              <a:rPr lang="en-US" dirty="0">
                <a:hlinkClick r:id="rId3"/>
              </a:rPr>
              <a:t>https://bmvonline.dps.ohio.gov/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r>
              <a:rPr lang="en-US" dirty="0"/>
              <a:t>Follow the link for My BMV Profile</a:t>
            </a:r>
          </a:p>
          <a:p>
            <a:pPr eaLnBrk="1" hangingPunct="1">
              <a:defRPr/>
            </a:pPr>
            <a:r>
              <a:rPr lang="en-US" dirty="0"/>
              <a:t>Follow the link for Login as Guest</a:t>
            </a:r>
          </a:p>
          <a:p>
            <a:pPr eaLnBrk="1" hangingPunct="1">
              <a:defRPr/>
            </a:pPr>
            <a:r>
              <a:rPr lang="en-US" dirty="0"/>
              <a:t>Fill in the information and Login</a:t>
            </a:r>
          </a:p>
          <a:p>
            <a:pPr eaLnBrk="1" hangingPunct="1">
              <a:defRPr/>
            </a:pPr>
            <a:r>
              <a:rPr lang="en-US" dirty="0"/>
              <a:t>Follow link for View Reinstatement Requirements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This link will provide you with reinstatement fees that you must pay [or apply for a payment plan] and information about any suspensions that you have on your record and what you must do to clear the suspension(s).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Leaf">
      <a:dk1>
        <a:sysClr val="windowText" lastClr="000000"/>
      </a:dk1>
      <a:lt1>
        <a:sysClr val="window" lastClr="FFFFFF"/>
      </a:lt1>
      <a:dk2>
        <a:srgbClr val="732124"/>
      </a:dk2>
      <a:lt2>
        <a:srgbClr val="F0EDE5"/>
      </a:lt2>
      <a:accent1>
        <a:srgbClr val="D34817"/>
      </a:accent1>
      <a:accent2>
        <a:srgbClr val="A68D65"/>
      </a:accent2>
      <a:accent3>
        <a:srgbClr val="728377"/>
      </a:accent3>
      <a:accent4>
        <a:srgbClr val="B4797B"/>
      </a:accent4>
      <a:accent5>
        <a:srgbClr val="CE8439"/>
      </a:accent5>
      <a:accent6>
        <a:srgbClr val="CF3A2A"/>
      </a:accent6>
      <a:hlink>
        <a:srgbClr val="D06853"/>
      </a:hlink>
      <a:folHlink>
        <a:srgbClr val="B677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5126FD-8B44-46F3-BEB2-D5456E76919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F021420E-D6CD-4398-9C5C-03FBF6887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0C3F92-C0AD-4E73-8A22-9D413A456BA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{2079BED1-189C-4280-9120-EC745B9AD776}TF385b1cbf-3839-423f-83d2-95cf4a9c3729fd5865f9_win32-20bec0195517</Template>
  <TotalTime>1</TotalTime>
  <Words>131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 Light</vt:lpstr>
      <vt:lpstr>Calibri</vt:lpstr>
      <vt:lpstr>Rockwell Nova Light</vt:lpstr>
      <vt:lpstr>Wingdings</vt:lpstr>
      <vt:lpstr>LeafVTI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Margie Januzzi</dc:creator>
  <cp:lastModifiedBy>Margie Januzzi</cp:lastModifiedBy>
  <cp:revision>1</cp:revision>
  <dcterms:created xsi:type="dcterms:W3CDTF">2025-11-21T19:47:21Z</dcterms:created>
  <dcterms:modified xsi:type="dcterms:W3CDTF">2025-11-21T19:48:34Z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